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5"/>
  </p:notesMasterIdLst>
  <p:handoutMasterIdLst>
    <p:handoutMasterId r:id="rId16"/>
  </p:handoutMasterIdLst>
  <p:sldIdLst>
    <p:sldId id="332" r:id="rId5"/>
    <p:sldId id="325" r:id="rId6"/>
    <p:sldId id="323" r:id="rId7"/>
    <p:sldId id="326" r:id="rId8"/>
    <p:sldId id="327" r:id="rId9"/>
    <p:sldId id="328" r:id="rId10"/>
    <p:sldId id="329" r:id="rId11"/>
    <p:sldId id="330" r:id="rId12"/>
    <p:sldId id="331" r:id="rId13"/>
    <p:sldId id="322" r:id="rId14"/>
  </p:sldIdLst>
  <p:sldSz cx="12188825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200">
          <p15:clr>
            <a:srgbClr val="A4A3A4"/>
          </p15:clr>
        </p15:guide>
        <p15:guide id="4" orient="horz" pos="1008">
          <p15:clr>
            <a:srgbClr val="A4A3A4"/>
          </p15:clr>
        </p15:guide>
        <p15:guide id="5" orient="horz" pos="3792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3360">
          <p15:clr>
            <a:srgbClr val="A4A3A4"/>
          </p15:clr>
        </p15:guide>
        <p15:guide id="8" orient="horz" pos="3312">
          <p15:clr>
            <a:srgbClr val="A4A3A4"/>
          </p15:clr>
        </p15:guide>
        <p15:guide id="9" orient="horz" pos="240">
          <p15:clr>
            <a:srgbClr val="A4A3A4"/>
          </p15:clr>
        </p15:guide>
        <p15:guide id="10" orient="horz" pos="432">
          <p15:clr>
            <a:srgbClr val="A4A3A4"/>
          </p15:clr>
        </p15:guide>
        <p15:guide id="11" orient="horz" pos="2784">
          <p15:clr>
            <a:srgbClr val="A4A3A4"/>
          </p15:clr>
        </p15:guide>
        <p15:guide id="12" pos="3839">
          <p15:clr>
            <a:srgbClr val="A4A3A4"/>
          </p15:clr>
        </p15:guide>
        <p15:guide id="13" pos="959">
          <p15:clr>
            <a:srgbClr val="A4A3A4"/>
          </p15:clr>
        </p15:guide>
        <p15:guide id="14" pos="6143">
          <p15:clr>
            <a:srgbClr val="A4A3A4"/>
          </p15:clr>
        </p15:guide>
        <p15:guide id="15" pos="1247">
          <p15:clr>
            <a:srgbClr val="A4A3A4"/>
          </p15:clr>
        </p15:guide>
        <p15:guide id="16" pos="7007">
          <p15:clr>
            <a:srgbClr val="A4A3A4"/>
          </p15:clr>
        </p15:guide>
        <p15:guide id="17" pos="5855">
          <p15:clr>
            <a:srgbClr val="A4A3A4"/>
          </p15:clr>
        </p15:guide>
        <p15:guide id="18" pos="671">
          <p15:clr>
            <a:srgbClr val="A4A3A4"/>
          </p15:clr>
        </p15:guide>
        <p15:guide id="19" pos="7151">
          <p15:clr>
            <a:srgbClr val="A4A3A4"/>
          </p15:clr>
        </p15:guide>
        <p15:guide id="20" pos="31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2" autoAdjust="0"/>
    <p:restoredTop sz="94581" autoAdjust="0"/>
  </p:normalViewPr>
  <p:slideViewPr>
    <p:cSldViewPr showGuides="1">
      <p:cViewPr varScale="1">
        <p:scale>
          <a:sx n="97" d="100"/>
          <a:sy n="97" d="100"/>
        </p:scale>
        <p:origin x="90" y="468"/>
      </p:cViewPr>
      <p:guideLst>
        <p:guide orient="horz" pos="2160"/>
        <p:guide orient="horz" pos="4030"/>
        <p:guide orient="horz" pos="1200"/>
        <p:guide orient="horz" pos="1008"/>
        <p:guide orient="horz" pos="3792"/>
        <p:guide orient="horz"/>
        <p:guide orient="horz" pos="3360"/>
        <p:guide orient="horz" pos="3312"/>
        <p:guide orient="horz" pos="240"/>
        <p:guide orient="horz" pos="432"/>
        <p:guide orient="horz" pos="2784"/>
        <p:guide pos="3839"/>
        <p:guide pos="959"/>
        <p:guide pos="6143"/>
        <p:guide pos="1247"/>
        <p:guide pos="7007"/>
        <p:guide pos="5855"/>
        <p:guide pos="671"/>
        <p:guide pos="7151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249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3/23/2023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3/23/2023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955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ltGray"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1D2498CD-A622-4ACC-98D8-8365C1B868F0}" type="datetime1">
              <a:rPr lang="en-US" smtClean="0"/>
              <a:pPr/>
              <a:t>3/23/2023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80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F3DB-CE40-42F4-BAF4-5D73D1160093}" type="datetime1">
              <a:rPr lang="en-US" smtClean="0"/>
              <a:t>3/23/2023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8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CA6E5-33C6-44C3-9324-1BC5DF93F43F}" type="datetime1">
              <a:rPr lang="en-US" smtClean="0"/>
              <a:t>3/23/2023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67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C1D9-07E1-4387-AF34-89EE2802766D}" type="datetime1">
              <a:rPr lang="en-US" smtClean="0"/>
              <a:t>3/23/2023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89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E85B-B39A-43E9-82DE-E3279D984288}" type="datetime1">
              <a:rPr lang="en-US" smtClean="0"/>
              <a:t>3/23/2023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99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0C95-D35D-47FC-816D-E56328637043}" type="datetime1">
              <a:rPr lang="en-US" smtClean="0"/>
              <a:t>3/23/2023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8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63A7-695C-4C09-B334-6924060F5B71}" type="datetime1">
              <a:rPr lang="en-US" smtClean="0"/>
              <a:t>3/23/2023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B6D02-49B3-41C1-9893-391F698AE757}" type="datetime1">
              <a:rPr lang="en-US" smtClean="0"/>
              <a:t>3/23/2023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6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AC91-90B4-40B7-917F-BAE86E369F96}" type="datetime1">
              <a:rPr lang="en-US" smtClean="0"/>
              <a:t>3/23/2023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1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CF6B-193C-4CEB-9860-F1C5F0818FA3}" type="datetime1">
              <a:rPr lang="en-US" smtClean="0"/>
              <a:t>3/23/2023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95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6CBC3-4EDC-4C84-BDD0-15F2AD890B92}" type="datetime1">
              <a:rPr lang="en-US" smtClean="0"/>
              <a:t>3/23/2023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30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AB525-F3F4-481A-B8D5-B732FA9EB082}" type="datetime1">
              <a:rPr lang="en-US" smtClean="0"/>
              <a:pPr/>
              <a:t>3/23/2023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3442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none" spc="0" baseline="0">
          <a:ln w="9525">
            <a:noFill/>
            <a:prstDash val="solid"/>
          </a:ln>
          <a:solidFill>
            <a:schemeClr val="accent5"/>
          </a:solidFill>
          <a:effectLst/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358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9CA0C79-4CAF-4C0F-CB89-BEB7907F5F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012" y="457200"/>
            <a:ext cx="7162800" cy="61035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012F8D-B33A-A85B-927F-27CEA2E67C0C}"/>
              </a:ext>
            </a:extLst>
          </p:cNvPr>
          <p:cNvSpPr txBox="1"/>
          <p:nvPr/>
        </p:nvSpPr>
        <p:spPr>
          <a:xfrm>
            <a:off x="608012" y="1447800"/>
            <a:ext cx="3621504" cy="1323439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1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Judges 2:1-13</a:t>
            </a:r>
          </a:p>
          <a:p>
            <a:r>
              <a:rPr lang="en-US" sz="4000" b="1" dirty="0">
                <a:solidFill>
                  <a:schemeClr val="bg1"/>
                </a:solidFill>
              </a:rPr>
              <a:t>Judges 6:15</a:t>
            </a:r>
          </a:p>
        </p:txBody>
      </p:sp>
    </p:spTree>
    <p:extLst>
      <p:ext uri="{BB962C8B-B14F-4D97-AF65-F5344CB8AC3E}">
        <p14:creationId xmlns:p14="http://schemas.microsoft.com/office/powerpoint/2010/main" val="915162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484310" y="228600"/>
            <a:ext cx="9144001" cy="17526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GOD CALLED GIDEON FOR HIS SERVICE WHO WAS A WORKER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89012" y="2286000"/>
            <a:ext cx="10134599" cy="3962400"/>
          </a:xfrm>
        </p:spPr>
        <p:txBody>
          <a:bodyPr>
            <a:normAutofit fontScale="92500"/>
          </a:bodyPr>
          <a:lstStyle/>
          <a:p>
            <a:pPr lvl="0"/>
            <a:r>
              <a:rPr lang="en-US" sz="3600" dirty="0"/>
              <a:t>God wants Workers in His service – John 9:4</a:t>
            </a:r>
          </a:p>
          <a:p>
            <a:pPr lvl="1"/>
            <a:r>
              <a:rPr lang="en-US" sz="3200" dirty="0"/>
              <a:t>Philippians 2:12,13</a:t>
            </a:r>
            <a:endParaRPr lang="en-US" sz="2800" dirty="0"/>
          </a:p>
          <a:p>
            <a:pPr lvl="1"/>
            <a:r>
              <a:rPr lang="en-US" sz="3200" dirty="0"/>
              <a:t>Matthew 25:26-30</a:t>
            </a:r>
          </a:p>
          <a:p>
            <a:r>
              <a:rPr lang="en-US" sz="3600" dirty="0"/>
              <a:t>Gideon Not Chosen Because of Wealth or Rank</a:t>
            </a:r>
          </a:p>
          <a:p>
            <a:pPr lvl="1"/>
            <a:r>
              <a:rPr lang="en-US" sz="3500" dirty="0"/>
              <a:t>1 Corinthians 1:26</a:t>
            </a:r>
          </a:p>
          <a:p>
            <a:pPr lvl="1"/>
            <a:r>
              <a:rPr lang="en-US" sz="3500" dirty="0"/>
              <a:t>Church not stacked with Wealth and Success</a:t>
            </a:r>
          </a:p>
        </p:txBody>
      </p:sp>
    </p:spTree>
    <p:extLst>
      <p:ext uri="{BB962C8B-B14F-4D97-AF65-F5344CB8AC3E}">
        <p14:creationId xmlns:p14="http://schemas.microsoft.com/office/powerpoint/2010/main" val="19946944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484310" y="228600"/>
            <a:ext cx="9144001" cy="17526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GIDEON SOUGHT ASSURANCE FROM GOD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98612" y="1981200"/>
            <a:ext cx="9029699" cy="42672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 sz="4400" dirty="0"/>
              <a:t>Knew task of overthrowing the Midianites impossible without God</a:t>
            </a:r>
          </a:p>
          <a:p>
            <a:pPr lvl="0">
              <a:lnSpc>
                <a:spcPct val="100000"/>
              </a:lnSpc>
            </a:pPr>
            <a:r>
              <a:rPr lang="en-US" sz="4400" dirty="0"/>
              <a:t>Wanted to be sure he wasn’t acting on his own initiative – Judges 6:17-21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21214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484310" y="228600"/>
            <a:ext cx="9144001" cy="17526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GIDEON SOUGHT ASSURANCE FROM GOD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484310" y="1981200"/>
            <a:ext cx="6362702" cy="42672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 sz="4400" dirty="0"/>
              <a:t>Judges 6:36-40</a:t>
            </a:r>
          </a:p>
          <a:p>
            <a:pPr lvl="0">
              <a:lnSpc>
                <a:spcPct val="100000"/>
              </a:lnSpc>
            </a:pPr>
            <a:r>
              <a:rPr lang="en-US" sz="4400" dirty="0"/>
              <a:t>Judges 21:25</a:t>
            </a:r>
          </a:p>
          <a:p>
            <a:pPr lvl="0">
              <a:lnSpc>
                <a:spcPct val="100000"/>
              </a:lnSpc>
            </a:pPr>
            <a:r>
              <a:rPr lang="en-US" sz="4400" dirty="0"/>
              <a:t>Proverbs 14:12</a:t>
            </a:r>
          </a:p>
          <a:p>
            <a:pPr lvl="0">
              <a:lnSpc>
                <a:spcPct val="100000"/>
              </a:lnSpc>
            </a:pPr>
            <a:r>
              <a:rPr lang="en-US" sz="4400" dirty="0"/>
              <a:t>Isaiah 55:8,9</a:t>
            </a:r>
          </a:p>
          <a:p>
            <a:pPr lvl="0">
              <a:lnSpc>
                <a:spcPct val="100000"/>
              </a:lnSpc>
            </a:pPr>
            <a:r>
              <a:rPr lang="en-US" sz="4400" dirty="0"/>
              <a:t>1 John 2:3,4</a:t>
            </a:r>
            <a:endParaRPr lang="en-US" sz="4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0A7CFA-72F2-A36A-AE51-5F20368A4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755" y="1981200"/>
            <a:ext cx="3709452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8050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484310" y="228600"/>
            <a:ext cx="9144001" cy="9144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GIDEON WAS A MAN OF FAITH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2" y="1295400"/>
            <a:ext cx="10058400" cy="801329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 sz="4400" dirty="0"/>
              <a:t>Selection of his army – Judges 7:2-8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09B1BB-B19C-AAB7-3E49-8B6328799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0212" y="2096729"/>
            <a:ext cx="6690908" cy="442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6275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484310" y="228600"/>
            <a:ext cx="9144001" cy="9144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GIDEON WAS A MAN OF FAITH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2" y="1295400"/>
            <a:ext cx="5410200" cy="48006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 sz="4000" dirty="0"/>
              <a:t>Strategy of the Battle – Judges 7:16-22</a:t>
            </a:r>
          </a:p>
          <a:p>
            <a:pPr lvl="0">
              <a:lnSpc>
                <a:spcPct val="100000"/>
              </a:lnSpc>
            </a:pPr>
            <a:r>
              <a:rPr lang="en-US" sz="4000" dirty="0"/>
              <a:t>Numerical Odds Too Great – 135,000 to 300!</a:t>
            </a:r>
          </a:p>
          <a:p>
            <a:pPr lvl="0">
              <a:lnSpc>
                <a:spcPct val="100000"/>
              </a:lnSpc>
            </a:pPr>
            <a:r>
              <a:rPr lang="en-US" sz="4000" dirty="0"/>
              <a:t>1 John 5:3,4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31AD76-7037-0607-DB57-2695F65CA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3561" y="1143000"/>
            <a:ext cx="427511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89168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484310" y="228600"/>
            <a:ext cx="9144001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GIDEON WAS A MAN OF COURAGE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484309" y="1295400"/>
            <a:ext cx="9144001" cy="51054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 sz="4000" dirty="0"/>
              <a:t>Took courage to tear down altar of Baal and build an altar to God</a:t>
            </a:r>
          </a:p>
          <a:p>
            <a:pPr lvl="0">
              <a:lnSpc>
                <a:spcPct val="100000"/>
              </a:lnSpc>
            </a:pPr>
            <a:r>
              <a:rPr lang="en-US" sz="4000" dirty="0"/>
              <a:t>We need courage today to act upon what God says</a:t>
            </a:r>
          </a:p>
          <a:p>
            <a:pPr lvl="0">
              <a:lnSpc>
                <a:spcPct val="100000"/>
              </a:lnSpc>
            </a:pPr>
            <a:r>
              <a:rPr lang="en-US" sz="4000" dirty="0"/>
              <a:t>Even if it goes contrary to our parent’s religion</a:t>
            </a:r>
          </a:p>
          <a:p>
            <a:pPr lvl="0">
              <a:lnSpc>
                <a:spcPct val="100000"/>
              </a:lnSpc>
            </a:pPr>
            <a:r>
              <a:rPr lang="en-US" sz="4000" dirty="0"/>
              <a:t>Or contrary to influential people</a:t>
            </a:r>
          </a:p>
        </p:txBody>
      </p:sp>
    </p:spTree>
    <p:extLst>
      <p:ext uri="{BB962C8B-B14F-4D97-AF65-F5344CB8AC3E}">
        <p14:creationId xmlns:p14="http://schemas.microsoft.com/office/powerpoint/2010/main" val="33183456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484310" y="228600"/>
            <a:ext cx="9144001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GIDEON GAVE HONOR AND GLORY TO GOD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1" y="1460090"/>
            <a:ext cx="9144001" cy="47244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 sz="4000" dirty="0"/>
              <a:t>Didn’t seek his own interests- Judges 6:24</a:t>
            </a:r>
          </a:p>
          <a:p>
            <a:pPr lvl="0">
              <a:lnSpc>
                <a:spcPct val="100000"/>
              </a:lnSpc>
            </a:pPr>
            <a:r>
              <a:rPr lang="en-US" sz="4000" dirty="0"/>
              <a:t>Judges 7:13-15</a:t>
            </a:r>
          </a:p>
          <a:p>
            <a:pPr lvl="0">
              <a:lnSpc>
                <a:spcPct val="100000"/>
              </a:lnSpc>
            </a:pPr>
            <a:r>
              <a:rPr lang="en-US" sz="4000" dirty="0"/>
              <a:t>Judges 8:22,23</a:t>
            </a:r>
          </a:p>
          <a:p>
            <a:pPr lvl="0">
              <a:lnSpc>
                <a:spcPct val="100000"/>
              </a:lnSpc>
            </a:pPr>
            <a:r>
              <a:rPr lang="en-US" sz="4000" dirty="0"/>
              <a:t>Gideon worshiped God</a:t>
            </a:r>
          </a:p>
          <a:p>
            <a:pPr lvl="0">
              <a:lnSpc>
                <a:spcPct val="100000"/>
              </a:lnSpc>
            </a:pPr>
            <a:r>
              <a:rPr lang="en-US" sz="4000" dirty="0"/>
              <a:t>Wanted others to worship Him</a:t>
            </a:r>
          </a:p>
        </p:txBody>
      </p:sp>
    </p:spTree>
    <p:extLst>
      <p:ext uri="{BB962C8B-B14F-4D97-AF65-F5344CB8AC3E}">
        <p14:creationId xmlns:p14="http://schemas.microsoft.com/office/powerpoint/2010/main" val="387337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914400"/>
          </a:xfrm>
        </p:spPr>
        <p:txBody>
          <a:bodyPr/>
          <a:lstStyle/>
          <a:p>
            <a:r>
              <a:rPr lang="en-US" dirty="0"/>
              <a:t>Hebrews 11:32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012" y="2905432"/>
            <a:ext cx="8229600" cy="2123768"/>
          </a:xfrm>
        </p:spPr>
        <p:txBody>
          <a:bodyPr>
            <a:normAutofit/>
          </a:bodyPr>
          <a:lstStyle/>
          <a:p>
            <a:pPr algn="ctr"/>
            <a:r>
              <a:rPr lang="en-US" sz="3600" cap="none" dirty="0">
                <a:solidFill>
                  <a:schemeClr val="tx1"/>
                </a:solidFill>
              </a:rPr>
              <a:t>Truly Gideon is a hero of Faith; may we so stand if we will cultivate these characteristics in our own lives</a:t>
            </a:r>
          </a:p>
        </p:txBody>
      </p:sp>
    </p:spTree>
    <p:extLst>
      <p:ext uri="{BB962C8B-B14F-4D97-AF65-F5344CB8AC3E}">
        <p14:creationId xmlns:p14="http://schemas.microsoft.com/office/powerpoint/2010/main" val="421448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Blue atom design templat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a:style>
    </a:spDef>
    <a:lnDef>
      <a:spPr>
        <a:ln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ue atom design slides.potx" id="{20958743-FA80-43E5-9586-B48EF2BE42B5}" vid="{6B9132C0-2E4C-4DF6-B21A-C2322474BD21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049C11C-71DC-49B6-ACD8-27E3AE088D14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1F78577-2839-4BFF-9EC7-673BD8FEBD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875BD71-4A33-4FB7-88CA-777C4D9E6EE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atom design slides</Template>
  <TotalTime>199</TotalTime>
  <Words>222</Words>
  <Application>Microsoft Office PowerPoint</Application>
  <PresentationFormat>Custom</PresentationFormat>
  <Paragraphs>38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Blue atom design template</vt:lpstr>
      <vt:lpstr>PowerPoint Presentation</vt:lpstr>
      <vt:lpstr>PowerPoint Presentation</vt:lpstr>
      <vt:lpstr>GOD CALLED GIDEON FOR HIS SERVICE WHO WAS A WORKER</vt:lpstr>
      <vt:lpstr>GIDEON SOUGHT ASSURANCE FROM GOD</vt:lpstr>
      <vt:lpstr>GIDEON SOUGHT ASSURANCE FROM GOD</vt:lpstr>
      <vt:lpstr>GIDEON WAS A MAN OF FAITH</vt:lpstr>
      <vt:lpstr>GIDEON WAS A MAN OF FAITH</vt:lpstr>
      <vt:lpstr>GIDEON WAS A MAN OF COURAGE</vt:lpstr>
      <vt:lpstr>GIDEON GAVE HONOR AND GLORY TO GOD</vt:lpstr>
      <vt:lpstr>Hebrews 11:32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Gailen Evans</dc:creator>
  <cp:lastModifiedBy>Gailen Evans</cp:lastModifiedBy>
  <cp:revision>11</cp:revision>
  <dcterms:created xsi:type="dcterms:W3CDTF">2023-03-23T20:42:44Z</dcterms:created>
  <dcterms:modified xsi:type="dcterms:W3CDTF">2023-03-24T00:02:38Z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74069000</vt:r8>
  </property>
  <property fmtid="{D5CDD505-2E9C-101B-9397-08002B2CF9AE}" pid="3" name="HiddenCategoryTags">
    <vt:lpwstr/>
  </property>
  <property fmtid="{D5CDD505-2E9C-101B-9397-08002B2CF9AE}" pid="4" name="InternalTags">
    <vt:lpwstr/>
  </property>
  <property fmtid="{D5CDD505-2E9C-101B-9397-08002B2CF9AE}" pid="5" name="CategoryTags">
    <vt:lpwstr/>
  </property>
  <property fmtid="{D5CDD505-2E9C-101B-9397-08002B2CF9AE}" pid="6" name="Applications">
    <vt:lpwstr/>
  </property>
  <property fmtid="{D5CDD505-2E9C-101B-9397-08002B2CF9AE}" pid="7" name="CampaignTags">
    <vt:lpwstr/>
  </property>
  <property fmtid="{D5CDD505-2E9C-101B-9397-08002B2CF9AE}" pid="8" name="ScenarioTags">
    <vt:lpwstr/>
  </property>
  <property fmtid="{D5CDD505-2E9C-101B-9397-08002B2CF9AE}" pid="9" name="ContentTypeId">
    <vt:lpwstr>0x010100AA3F7D94069FF64A86F7DFF56D60E3BE</vt:lpwstr>
  </property>
  <property fmtid="{D5CDD505-2E9C-101B-9397-08002B2CF9AE}" pid="10" name="FeatureTags">
    <vt:lpwstr/>
  </property>
  <property fmtid="{D5CDD505-2E9C-101B-9397-08002B2CF9AE}" pid="11" name="LocalizationTags">
    <vt:lpwstr/>
  </property>
</Properties>
</file>